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75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1357-A629-5A48-AFDC-07CA15031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93E718-75D5-9542-9C7D-DE6752423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7F35B-01DE-4C4A-9003-96DB0EC2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489CB-8B5B-6643-84F2-2EFC46711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E2F3F-D387-534E-9A4E-5DA08CD6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8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4A72-D237-CE4B-AACF-896338C35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8F0BC-8FA7-4248-8BB8-F2BFE7E6A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4FCD3-7C3E-E843-B357-B98868FC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3D8A7-E65A-0D4F-9C9E-2CF844016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BE7D6-611C-F643-AA2D-85A22B09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1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910A83-EA3C-F04C-B6B2-46C63FE6D1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24739-76A6-B543-89B9-5DDB74E62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B8A74-BAAE-FF47-921A-FB04BEB04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00A09-1173-A84F-BEE7-DCF8DF42B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C9209-745F-C547-84B2-A3268374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8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BD2A-68C7-AD4F-B01E-AD6E01B5E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9EF1C-F4D7-6C45-A421-C75B8ADEC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3C82D-980C-FE44-A82B-DE300A306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28D3A-CDDC-AA48-B40E-4E2799CA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02E94-CCBD-C245-B560-1B880249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9CE9-F426-D241-A445-11FC7AA4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B9C5D-4B02-8D4C-B7C2-79B226A85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7A565-F28F-294C-9A37-CF6E92C0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8D1B2-0DBE-B44D-A512-E853C4871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BCD31-F2CF-8941-8C7D-D9D9E2E9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1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3C710-11F2-C74F-8DB7-D170EE86C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389F2-A8BF-1C43-A8D6-AE2045D6C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D6151-9268-0945-9293-1F6CAF5A5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4F2BD-6C5A-E840-8009-14759F45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93F81-F9E4-9141-B34E-17DDEFC2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AA0D8-15A7-764A-98F7-025A0A94B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7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78F9-36F2-E341-9ACB-3F50BAC2B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4764C-C1A9-C34B-80BB-2CC6B979D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C28AF-DFE4-6146-803D-500522925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E1E53D-5CB0-F34A-A1AA-3BEBF2FEE6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9B29C9-3617-6A41-8BF1-BAA27ABE4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870AED-235F-F946-8EF8-7DD570DDE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57E135-8529-DE4D-BE19-17ABA716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35CFA3-82A3-AA4F-B26B-4C6EEBA1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0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6EEC-BB37-3A45-B186-72527F3BA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CE3DE3-C182-A643-BE82-5F99BB8A0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D48CA-FA4A-1E4A-B295-96727EBAD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7A4C6D-1466-9741-84AC-17EDF4DA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B57FC-D43A-8E4D-ACDF-4250E002A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23FB0-131A-A749-8FCC-A8464FA4A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F25D5-6A9E-654D-864D-47026A7C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5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3C0ED-363D-BC4C-B7AF-D4A90662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9B15A-0612-1A40-B3C9-C16FA5E9B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96268-CB62-8545-A2F2-03494B0FA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ED44A-3D20-3146-A10A-D6DC48DF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32264-92AB-344F-BE95-97D9CDC25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F2131-58BB-5E4B-A139-FDAC390D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2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66755-70F5-2F4E-8BCE-D69EDAE2C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182FBB-6DBC-DF4E-A31C-E5A89DB21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1A8CA-CDDA-2F4D-82DB-CEF2D2236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B705A-9DBD-4B4A-906C-181C83A6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695A6-A426-0041-BE3D-714059DF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63D93-A536-2D48-B4CE-E1BDA5A6C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5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EE64B-3F22-1948-9AB2-96BB61255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F7A06-85F9-D447-BC7F-1E3841738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1F7E9-5687-1B4F-B1F5-35795EB36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35187-856A-E24A-B2E6-0AAAD196560F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78F23-F0D3-3C42-8EA3-126852952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1C29A-8CD9-7D48-9EBB-CECD438BF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980D5-2A7A-4745-9CD5-CD32A042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4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0C2855-B300-9643-81E7-35F979C51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542" y="520994"/>
            <a:ext cx="5470915" cy="9972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58E5E3D-9161-5443-9E60-7747134C3CF2}"/>
              </a:ext>
            </a:extLst>
          </p:cNvPr>
          <p:cNvSpPr/>
          <p:nvPr/>
        </p:nvSpPr>
        <p:spPr>
          <a:xfrm>
            <a:off x="3047999" y="1518201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3599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Episode 6       Trust myself—I can do this</a:t>
            </a:r>
            <a:endParaRPr lang="en-US" sz="2400" b="1" dirty="0">
              <a:solidFill>
                <a:srgbClr val="3599A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ACCF8C3-2179-5142-A173-A620C33E1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67110"/>
              </p:ext>
            </p:extLst>
          </p:nvPr>
        </p:nvGraphicFramePr>
        <p:xfrm>
          <a:off x="1344826" y="2130766"/>
          <a:ext cx="950234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1173">
                  <a:extLst>
                    <a:ext uri="{9D8B030D-6E8A-4147-A177-3AD203B41FA5}">
                      <a16:colId xmlns:a16="http://schemas.microsoft.com/office/drawing/2014/main" val="110649870"/>
                    </a:ext>
                  </a:extLst>
                </a:gridCol>
                <a:gridCol w="4751173">
                  <a:extLst>
                    <a:ext uri="{9D8B030D-6E8A-4147-A177-3AD203B41FA5}">
                      <a16:colId xmlns:a16="http://schemas.microsoft.com/office/drawing/2014/main" val="34945523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THE IDEA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Spend a few minutes uncluttering your mind. </a:t>
                      </a:r>
                    </a:p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Make space to get your thinking</a:t>
                      </a:r>
                    </a:p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200150" lvl="2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Simple</a:t>
                      </a:r>
                    </a:p>
                    <a:p>
                      <a:pPr marL="1200150" lvl="2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Clear</a:t>
                      </a:r>
                    </a:p>
                    <a:p>
                      <a:pPr marL="1200150" lvl="2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We humans have adapted to big changes before, we can do it again.   It starts with 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latin typeface="+mn-lt"/>
                        </a:rPr>
                        <a:t>small experiments.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THE QUESTION</a:t>
                      </a:r>
                      <a:endParaRPr lang="en-US" sz="1800" dirty="0"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endParaRPr lang="en-US" sz="1800" b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endParaRPr lang="en-US" sz="1800" b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What don’t I know 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yet 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that I’m willing to learn</a:t>
                      </a:r>
                    </a:p>
                    <a:p>
                      <a:endParaRPr lang="en-US" sz="1800" b="0" i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latin typeface="+mn-lt"/>
                        </a:rPr>
                        <a:t>About being and living in what we’re given here and now, in this pandemic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0" i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latin typeface="+mn-lt"/>
                        </a:rPr>
                        <a:t>About working in this virtual, hybrid and who-knows-what’s-coming world?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0" i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0" i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latin typeface="+mn-lt"/>
                      </a:endParaRP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solidFill>
                      <a:srgbClr val="C9FF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49156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1F4A2BF-5088-F442-ADF6-24EBE1EB8CDD}"/>
              </a:ext>
            </a:extLst>
          </p:cNvPr>
          <p:cNvSpPr/>
          <p:nvPr/>
        </p:nvSpPr>
        <p:spPr>
          <a:xfrm>
            <a:off x="1344826" y="6198506"/>
            <a:ext cx="94080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©️ 2021 Susan Berg and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Derk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Buisman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All rights reserved.                                                                                                                                             15dec2021</a:t>
            </a:r>
          </a:p>
        </p:txBody>
      </p:sp>
    </p:spTree>
    <p:extLst>
      <p:ext uri="{BB962C8B-B14F-4D97-AF65-F5344CB8AC3E}">
        <p14:creationId xmlns:p14="http://schemas.microsoft.com/office/powerpoint/2010/main" val="224532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101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Berg</dc:creator>
  <cp:lastModifiedBy>Susan Berg</cp:lastModifiedBy>
  <cp:revision>4</cp:revision>
  <dcterms:created xsi:type="dcterms:W3CDTF">2021-12-15T04:27:43Z</dcterms:created>
  <dcterms:modified xsi:type="dcterms:W3CDTF">2021-12-15T04:58:16Z</dcterms:modified>
</cp:coreProperties>
</file>